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1" r:id="rId2"/>
  </p:sldMasterIdLst>
  <p:notesMasterIdLst>
    <p:notesMasterId r:id="rId4"/>
  </p:notesMasterIdLst>
  <p:handoutMasterIdLst>
    <p:handoutMasterId r:id="rId5"/>
  </p:handoutMasterIdLst>
  <p:sldIdLst>
    <p:sldId id="4352" r:id="rId3"/>
  </p:sldIdLst>
  <p:sldSz cx="12192000" cy="6858000"/>
  <p:notesSz cx="7010400" cy="92964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SemiBold" panose="00000700000000000000" pitchFamily="2" charset="0"/>
      <p:regular r:id="rId14"/>
      <p:bold r:id="rId15"/>
      <p:italic r:id="rId16"/>
      <p:boldItalic r:id="rId17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6E152E"/>
    <a:srgbClr val="DEC9A2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93683" autoAdjust="0"/>
  </p:normalViewPr>
  <p:slideViewPr>
    <p:cSldViewPr snapToGrid="0" snapToObjects="1">
      <p:cViewPr varScale="1">
        <p:scale>
          <a:sx n="67" d="100"/>
          <a:sy n="67" d="100"/>
        </p:scale>
        <p:origin x="6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Interfaz de usuario gráfica&#10;&#10;Descripción generada automáticament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2" t="4975" r="7917" b="86479"/>
          <a:stretch/>
        </p:blipFill>
        <p:spPr bwMode="auto">
          <a:xfrm>
            <a:off x="6746327" y="364253"/>
            <a:ext cx="4656000" cy="1611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4CD1B06-9E46-4970-9C3E-7F36715EE690}"/>
              </a:ext>
            </a:extLst>
          </p:cNvPr>
          <p:cNvCxnSpPr>
            <a:cxnSpLocks/>
          </p:cNvCxnSpPr>
          <p:nvPr/>
        </p:nvCxnSpPr>
        <p:spPr>
          <a:xfrm flipH="1">
            <a:off x="3088640" y="5745480"/>
            <a:ext cx="9120000" cy="0"/>
          </a:xfrm>
          <a:prstGeom prst="line">
            <a:avLst/>
          </a:prstGeom>
          <a:ln w="76200">
            <a:solidFill>
              <a:srgbClr val="6E15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CD3BA88-C64C-4AF4-B7DF-DC48CFC801A1}"/>
              </a:ext>
            </a:extLst>
          </p:cNvPr>
          <p:cNvCxnSpPr>
            <a:cxnSpLocks/>
          </p:cNvCxnSpPr>
          <p:nvPr/>
        </p:nvCxnSpPr>
        <p:spPr>
          <a:xfrm flipH="1">
            <a:off x="1731264" y="5934456"/>
            <a:ext cx="10477376" cy="0"/>
          </a:xfrm>
          <a:prstGeom prst="line">
            <a:avLst/>
          </a:prstGeom>
          <a:ln w="76200">
            <a:solidFill>
              <a:srgbClr val="C398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127" y="633239"/>
            <a:ext cx="5683200" cy="1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0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78640C5-4EC8-4B84-8475-260806347524}"/>
              </a:ext>
            </a:extLst>
          </p:cNvPr>
          <p:cNvSpPr txBox="1"/>
          <p:nvPr/>
        </p:nvSpPr>
        <p:spPr>
          <a:xfrm>
            <a:off x="1" y="-39194"/>
            <a:ext cx="9272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sz="1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333B6B-F580-482D-82C9-FDA577A1A0AD}"/>
              </a:ext>
            </a:extLst>
          </p:cNvPr>
          <p:cNvSpPr/>
          <p:nvPr userDrawn="1"/>
        </p:nvSpPr>
        <p:spPr>
          <a:xfrm>
            <a:off x="9272338" y="-24384"/>
            <a:ext cx="291966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537" y="412364"/>
            <a:ext cx="5683200" cy="10656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3472069" y="4910094"/>
            <a:ext cx="8721600" cy="6876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</p:spTree>
    <p:extLst>
      <p:ext uri="{BB962C8B-B14F-4D97-AF65-F5344CB8AC3E}">
        <p14:creationId xmlns:p14="http://schemas.microsoft.com/office/powerpoint/2010/main" val="3144594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45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  <p:sldLayoutId id="2147483670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635"/>
            <a:ext cx="7920000" cy="4968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66" b="17215"/>
          <a:stretch/>
        </p:blipFill>
        <p:spPr>
          <a:xfrm>
            <a:off x="7928800" y="0"/>
            <a:ext cx="4272000" cy="5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4 Rectángulo">
            <a:extLst>
              <a:ext uri="{FF2B5EF4-FFF2-40B4-BE49-F238E27FC236}">
                <a16:creationId xmlns:a16="http://schemas.microsoft.com/office/drawing/2014/main" id="{ADF474B6-6FB2-6E82-06BD-CDEADB555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95" y="616249"/>
            <a:ext cx="5780116" cy="152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0" marR="0" lvl="1" indent="0" algn="just" defTabSz="21806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Características de la obra: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Arial" pitchFamily="34"/>
              </a:rPr>
              <a:t>Ampliación de dos a cuatro carriles con sección de 21 m en 22.5 km incluyendo la construcción de 6 entronques a desnivel.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846033E8-483C-EE32-6918-86A7BC4CB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429" y="4459707"/>
            <a:ext cx="5381990" cy="1506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52775" rIns="62332" bIns="52775">
            <a:spAutoFit/>
          </a:bodyPr>
          <a:lstStyle/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Beneficios:</a:t>
            </a:r>
          </a:p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0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Ahorro en tiempo: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10 minutos</a:t>
            </a:r>
          </a:p>
          <a:p>
            <a:pPr marL="179388" marR="0" lvl="0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200,000 habitantes de los municipios de San Juan del Río, Cadereyta, Ezequiel Montes y Tequisquiapan.</a:t>
            </a:r>
          </a:p>
          <a:p>
            <a:pPr marL="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635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indirectos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2,540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/>
        </p:nvGraphicFramePr>
        <p:xfrm>
          <a:off x="338622" y="1696022"/>
          <a:ext cx="5833128" cy="2119442"/>
        </p:xfrm>
        <a:graphic>
          <a:graphicData uri="http://schemas.openxmlformats.org/drawingml/2006/table">
            <a:tbl>
              <a:tblPr/>
              <a:tblGrid>
                <a:gridCol w="1918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Jul-2013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Dic-2020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512.4 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latin typeface="Montserrat" pitchFamily="2"/>
                        </a:rPr>
                        <a:t>22.5 km, 6 Entronques a</a:t>
                      </a:r>
                      <a:r>
                        <a:rPr lang="es-MX" sz="1100" b="1" i="0" u="none" strike="noStrike" baseline="0" dirty="0">
                          <a:solidFill>
                            <a:schemeClr val="tx1"/>
                          </a:solidFill>
                          <a:latin typeface="Montserrat" pitchFamily="2"/>
                        </a:rPr>
                        <a:t> Desnivel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latin typeface="Montserrat" pitchFamily="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512.4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latin typeface="Montserrat" pitchFamily="2"/>
                        </a:rPr>
                        <a:t>22.5 km, 6 Entronques a</a:t>
                      </a:r>
                      <a:r>
                        <a:rPr lang="es-MX" sz="1100" b="1" i="0" u="none" strike="noStrike" baseline="0" dirty="0">
                          <a:solidFill>
                            <a:schemeClr val="tx1"/>
                          </a:solidFill>
                          <a:latin typeface="Montserrat" pitchFamily="2"/>
                        </a:rPr>
                        <a:t> Desnivel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latin typeface="Montserrat" pitchFamily="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6574083B-80D9-5307-89BD-20AD487D79C3}"/>
              </a:ext>
            </a:extLst>
          </p:cNvPr>
          <p:cNvGraphicFramePr>
            <a:graphicFrameLocks noGrp="1"/>
          </p:cNvGraphicFramePr>
          <p:nvPr/>
        </p:nvGraphicFramePr>
        <p:xfrm>
          <a:off x="2209871" y="3921856"/>
          <a:ext cx="2298518" cy="827508"/>
        </p:xfrm>
        <a:graphic>
          <a:graphicData uri="http://schemas.openxmlformats.org/drawingml/2006/table">
            <a:tbl>
              <a:tblPr/>
              <a:tblGrid>
                <a:gridCol w="13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36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rtl="0" fontAlgn="ctr"/>
                      <a:endParaRPr lang="es-MX" sz="1200" kern="0" dirty="0">
                        <a:solidFill>
                          <a:schemeClr val="tx1"/>
                        </a:solidFill>
                        <a:latin typeface="Montserrat" panose="0000050000000000000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57882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físico: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100.0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financiero: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 charset="0"/>
                          <a:cs typeface="Times New Roman" pitchFamily="18" charset="0"/>
                        </a:rPr>
                        <a:t>100.0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0" name="Tabla 10">
            <a:extLst>
              <a:ext uri="{FF2B5EF4-FFF2-40B4-BE49-F238E27FC236}">
                <a16:creationId xmlns:a16="http://schemas.microsoft.com/office/drawing/2014/main" id="{B6549A4C-6DB5-23BE-105D-C0E240F5608F}"/>
              </a:ext>
            </a:extLst>
          </p:cNvPr>
          <p:cNvGraphicFramePr>
            <a:graphicFrameLocks noGrp="1"/>
          </p:cNvGraphicFramePr>
          <p:nvPr/>
        </p:nvGraphicFramePr>
        <p:xfrm>
          <a:off x="1129830" y="4806735"/>
          <a:ext cx="4324900" cy="172107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29480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195420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Registro No. </a:t>
                      </a: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09096420007</a:t>
                      </a: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Depurado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Sin problemática 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sp>
        <p:nvSpPr>
          <p:cNvPr id="41" name="Título 1">
            <a:extLst>
              <a:ext uri="{FF2B5EF4-FFF2-40B4-BE49-F238E27FC236}">
                <a16:creationId xmlns:a16="http://schemas.microsoft.com/office/drawing/2014/main" id="{315196B8-61B4-D9BD-0D13-FE7BFC3F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95" y="319711"/>
            <a:ext cx="9174496" cy="376130"/>
          </a:xfr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s-MX" sz="2000" dirty="0"/>
              <a:t>Tequisquiapan – Ezequiel Montes (Obra concluida) </a:t>
            </a:r>
            <a:br>
              <a:rPr lang="es-MX" sz="2000" dirty="0"/>
            </a:br>
            <a:endParaRPr lang="es-MX" sz="2000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F150B46-6230-C8B2-A79F-89CC41F5822A}"/>
              </a:ext>
            </a:extLst>
          </p:cNvPr>
          <p:cNvGrpSpPr/>
          <p:nvPr/>
        </p:nvGrpSpPr>
        <p:grpSpPr>
          <a:xfrm>
            <a:off x="6509777" y="834349"/>
            <a:ext cx="5267401" cy="3615241"/>
            <a:chOff x="6509777" y="834349"/>
            <a:chExt cx="5267401" cy="3615241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B3CBA2C7-814D-E9A9-1999-A439E3630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9777" y="834349"/>
              <a:ext cx="5267401" cy="3615241"/>
            </a:xfrm>
            <a:prstGeom prst="rect">
              <a:avLst/>
            </a:prstGeom>
          </p:spPr>
        </p:pic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E8BE1A0-316F-4349-90D8-872FC1D76E08}"/>
                </a:ext>
              </a:extLst>
            </p:cNvPr>
            <p:cNvSpPr/>
            <p:nvPr/>
          </p:nvSpPr>
          <p:spPr>
            <a:xfrm>
              <a:off x="8728212" y="3908549"/>
              <a:ext cx="142240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A498FA6-B140-16F5-CBB6-C4EA086ECA38}"/>
                </a:ext>
              </a:extLst>
            </p:cNvPr>
            <p:cNvSpPr txBox="1"/>
            <p:nvPr/>
          </p:nvSpPr>
          <p:spPr>
            <a:xfrm>
              <a:off x="8881010" y="4098433"/>
              <a:ext cx="773630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Tequisquiapan</a:t>
              </a: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39EAD540-DC54-8589-4DD8-46F0DA78F84B}"/>
                </a:ext>
              </a:extLst>
            </p:cNvPr>
            <p:cNvSpPr/>
            <p:nvPr/>
          </p:nvSpPr>
          <p:spPr>
            <a:xfrm>
              <a:off x="8916172" y="1829269"/>
              <a:ext cx="142240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3D5FD5C-77DE-F8BA-CA5F-455BE6DD971D}"/>
                </a:ext>
              </a:extLst>
            </p:cNvPr>
            <p:cNvSpPr txBox="1"/>
            <p:nvPr/>
          </p:nvSpPr>
          <p:spPr>
            <a:xfrm>
              <a:off x="9023250" y="2005877"/>
              <a:ext cx="848560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Ezequiel Montes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A47ED747-A2B8-12D4-4CDF-38EFFEB80274}"/>
                </a:ext>
              </a:extLst>
            </p:cNvPr>
            <p:cNvSpPr/>
            <p:nvPr/>
          </p:nvSpPr>
          <p:spPr>
            <a:xfrm>
              <a:off x="10024210" y="1485936"/>
              <a:ext cx="142240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F76ACDE-274B-C75F-65AD-692CE039377E}"/>
                </a:ext>
              </a:extLst>
            </p:cNvPr>
            <p:cNvSpPr txBox="1"/>
            <p:nvPr/>
          </p:nvSpPr>
          <p:spPr>
            <a:xfrm>
              <a:off x="10131288" y="1662544"/>
              <a:ext cx="648572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Cadereyta</a:t>
              </a:r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EBCDF2C4-149F-F777-6AE2-82A0CCEE38AD}"/>
                </a:ext>
              </a:extLst>
            </p:cNvPr>
            <p:cNvSpPr/>
            <p:nvPr/>
          </p:nvSpPr>
          <p:spPr>
            <a:xfrm>
              <a:off x="8592511" y="1269456"/>
              <a:ext cx="1528843" cy="2547526"/>
            </a:xfrm>
            <a:custGeom>
              <a:avLst/>
              <a:gdLst>
                <a:gd name="connsiteX0" fmla="*/ 47399 w 1528843"/>
                <a:gd name="connsiteY0" fmla="*/ 2547526 h 2547526"/>
                <a:gd name="connsiteX1" fmla="*/ 41049 w 1528843"/>
                <a:gd name="connsiteY1" fmla="*/ 2185576 h 2547526"/>
                <a:gd name="connsiteX2" fmla="*/ 34699 w 1528843"/>
                <a:gd name="connsiteY2" fmla="*/ 1855376 h 2547526"/>
                <a:gd name="connsiteX3" fmla="*/ 2949 w 1528843"/>
                <a:gd name="connsiteY3" fmla="*/ 1429926 h 2547526"/>
                <a:gd name="connsiteX4" fmla="*/ 9299 w 1528843"/>
                <a:gd name="connsiteY4" fmla="*/ 1271176 h 2547526"/>
                <a:gd name="connsiteX5" fmla="*/ 72799 w 1528843"/>
                <a:gd name="connsiteY5" fmla="*/ 1112426 h 2547526"/>
                <a:gd name="connsiteX6" fmla="*/ 193449 w 1528843"/>
                <a:gd name="connsiteY6" fmla="*/ 826676 h 2547526"/>
                <a:gd name="connsiteX7" fmla="*/ 288699 w 1528843"/>
                <a:gd name="connsiteY7" fmla="*/ 585376 h 2547526"/>
                <a:gd name="connsiteX8" fmla="*/ 409349 w 1528843"/>
                <a:gd name="connsiteY8" fmla="*/ 452026 h 2547526"/>
                <a:gd name="connsiteX9" fmla="*/ 637949 w 1528843"/>
                <a:gd name="connsiteY9" fmla="*/ 185326 h 2547526"/>
                <a:gd name="connsiteX10" fmla="*/ 752249 w 1528843"/>
                <a:gd name="connsiteY10" fmla="*/ 39276 h 2547526"/>
                <a:gd name="connsiteX11" fmla="*/ 803049 w 1528843"/>
                <a:gd name="connsiteY11" fmla="*/ 20226 h 2547526"/>
                <a:gd name="connsiteX12" fmla="*/ 1012599 w 1528843"/>
                <a:gd name="connsiteY12" fmla="*/ 1176 h 2547526"/>
                <a:gd name="connsiteX13" fmla="*/ 1222149 w 1528843"/>
                <a:gd name="connsiteY13" fmla="*/ 7526 h 2547526"/>
                <a:gd name="connsiteX14" fmla="*/ 1304699 w 1528843"/>
                <a:gd name="connsiteY14" fmla="*/ 51976 h 2547526"/>
                <a:gd name="connsiteX15" fmla="*/ 1361849 w 1528843"/>
                <a:gd name="connsiteY15" fmla="*/ 134526 h 2547526"/>
                <a:gd name="connsiteX16" fmla="*/ 1418999 w 1528843"/>
                <a:gd name="connsiteY16" fmla="*/ 191676 h 2547526"/>
                <a:gd name="connsiteX17" fmla="*/ 1514249 w 1528843"/>
                <a:gd name="connsiteY17" fmla="*/ 204376 h 2547526"/>
                <a:gd name="connsiteX18" fmla="*/ 1526949 w 1528843"/>
                <a:gd name="connsiteY18" fmla="*/ 204376 h 254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8843" h="2547526">
                  <a:moveTo>
                    <a:pt x="47399" y="2547526"/>
                  </a:moveTo>
                  <a:cubicBezTo>
                    <a:pt x="45282" y="2424230"/>
                    <a:pt x="43166" y="2300934"/>
                    <a:pt x="41049" y="2185576"/>
                  </a:cubicBezTo>
                  <a:cubicBezTo>
                    <a:pt x="38932" y="2070218"/>
                    <a:pt x="41049" y="1981318"/>
                    <a:pt x="34699" y="1855376"/>
                  </a:cubicBezTo>
                  <a:cubicBezTo>
                    <a:pt x="28349" y="1729434"/>
                    <a:pt x="7182" y="1527293"/>
                    <a:pt x="2949" y="1429926"/>
                  </a:cubicBezTo>
                  <a:cubicBezTo>
                    <a:pt x="-1284" y="1332559"/>
                    <a:pt x="-2343" y="1324093"/>
                    <a:pt x="9299" y="1271176"/>
                  </a:cubicBezTo>
                  <a:cubicBezTo>
                    <a:pt x="20941" y="1218259"/>
                    <a:pt x="72799" y="1112426"/>
                    <a:pt x="72799" y="1112426"/>
                  </a:cubicBezTo>
                  <a:cubicBezTo>
                    <a:pt x="103491" y="1038343"/>
                    <a:pt x="193449" y="826676"/>
                    <a:pt x="193449" y="826676"/>
                  </a:cubicBezTo>
                  <a:cubicBezTo>
                    <a:pt x="229432" y="738834"/>
                    <a:pt x="252716" y="647818"/>
                    <a:pt x="288699" y="585376"/>
                  </a:cubicBezTo>
                  <a:cubicBezTo>
                    <a:pt x="324682" y="522934"/>
                    <a:pt x="351141" y="518701"/>
                    <a:pt x="409349" y="452026"/>
                  </a:cubicBezTo>
                  <a:cubicBezTo>
                    <a:pt x="467557" y="385351"/>
                    <a:pt x="580799" y="254118"/>
                    <a:pt x="637949" y="185326"/>
                  </a:cubicBezTo>
                  <a:cubicBezTo>
                    <a:pt x="695099" y="116534"/>
                    <a:pt x="724732" y="66793"/>
                    <a:pt x="752249" y="39276"/>
                  </a:cubicBezTo>
                  <a:cubicBezTo>
                    <a:pt x="779766" y="11759"/>
                    <a:pt x="759657" y="26576"/>
                    <a:pt x="803049" y="20226"/>
                  </a:cubicBezTo>
                  <a:cubicBezTo>
                    <a:pt x="846441" y="13876"/>
                    <a:pt x="942749" y="3293"/>
                    <a:pt x="1012599" y="1176"/>
                  </a:cubicBezTo>
                  <a:cubicBezTo>
                    <a:pt x="1082449" y="-941"/>
                    <a:pt x="1173466" y="-941"/>
                    <a:pt x="1222149" y="7526"/>
                  </a:cubicBezTo>
                  <a:cubicBezTo>
                    <a:pt x="1270832" y="15993"/>
                    <a:pt x="1281416" y="30809"/>
                    <a:pt x="1304699" y="51976"/>
                  </a:cubicBezTo>
                  <a:cubicBezTo>
                    <a:pt x="1327982" y="73143"/>
                    <a:pt x="1342799" y="111243"/>
                    <a:pt x="1361849" y="134526"/>
                  </a:cubicBezTo>
                  <a:cubicBezTo>
                    <a:pt x="1380899" y="157809"/>
                    <a:pt x="1393599" y="180034"/>
                    <a:pt x="1418999" y="191676"/>
                  </a:cubicBezTo>
                  <a:cubicBezTo>
                    <a:pt x="1444399" y="203318"/>
                    <a:pt x="1514249" y="204376"/>
                    <a:pt x="1514249" y="204376"/>
                  </a:cubicBezTo>
                  <a:cubicBezTo>
                    <a:pt x="1532241" y="206493"/>
                    <a:pt x="1529595" y="205434"/>
                    <a:pt x="1526949" y="204376"/>
                  </a:cubicBezTo>
                </a:path>
              </a:pathLst>
            </a:cu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10057EE-93FE-D1D2-1F1C-181DED64B1DE}"/>
                </a:ext>
              </a:extLst>
            </p:cNvPr>
            <p:cNvGrpSpPr/>
            <p:nvPr/>
          </p:nvGrpSpPr>
          <p:grpSpPr>
            <a:xfrm>
              <a:off x="6626831" y="3975859"/>
              <a:ext cx="889621" cy="439030"/>
              <a:chOff x="6694985" y="3881138"/>
              <a:chExt cx="889621" cy="439030"/>
            </a:xfrm>
          </p:grpSpPr>
          <p:sp>
            <p:nvSpPr>
              <p:cNvPr id="153" name="Rectángulo 152">
                <a:extLst>
                  <a:ext uri="{FF2B5EF4-FFF2-40B4-BE49-F238E27FC236}">
                    <a16:creationId xmlns:a16="http://schemas.microsoft.com/office/drawing/2014/main" id="{87198C33-B330-78D9-81DF-987F89CBEA9F}"/>
                  </a:ext>
                </a:extLst>
              </p:cNvPr>
              <p:cNvSpPr/>
              <p:nvPr/>
            </p:nvSpPr>
            <p:spPr>
              <a:xfrm>
                <a:off x="6694985" y="3881138"/>
                <a:ext cx="889621" cy="4390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4" name="Grupo 153">
                <a:extLst>
                  <a:ext uri="{FF2B5EF4-FFF2-40B4-BE49-F238E27FC236}">
                    <a16:creationId xmlns:a16="http://schemas.microsoft.com/office/drawing/2014/main" id="{F5432F06-16D3-B84B-DE58-A85137433D3A}"/>
                  </a:ext>
                </a:extLst>
              </p:cNvPr>
              <p:cNvGrpSpPr/>
              <p:nvPr/>
            </p:nvGrpSpPr>
            <p:grpSpPr>
              <a:xfrm>
                <a:off x="6726561" y="3892640"/>
                <a:ext cx="828247" cy="402302"/>
                <a:chOff x="29773" y="9767"/>
                <a:chExt cx="780948" cy="341630"/>
              </a:xfrm>
            </p:grpSpPr>
            <p:sp>
              <p:nvSpPr>
                <p:cNvPr id="155" name="Rectángulo 154">
                  <a:extLst>
                    <a:ext uri="{FF2B5EF4-FFF2-40B4-BE49-F238E27FC236}">
                      <a16:creationId xmlns:a16="http://schemas.microsoft.com/office/drawing/2014/main" id="{499F7D5E-FE07-B6EA-0A76-1D79BBA57C05}"/>
                    </a:ext>
                  </a:extLst>
                </p:cNvPr>
                <p:cNvSpPr/>
                <p:nvPr/>
              </p:nvSpPr>
              <p:spPr>
                <a:xfrm>
                  <a:off x="29773" y="9767"/>
                  <a:ext cx="780948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SIMBOLOGIA</a:t>
                  </a:r>
                </a:p>
              </p:txBody>
            </p:sp>
            <p:sp>
              <p:nvSpPr>
                <p:cNvPr id="156" name="Rectángulo redondeado 155">
                  <a:extLst>
                    <a:ext uri="{FF2B5EF4-FFF2-40B4-BE49-F238E27FC236}">
                      <a16:creationId xmlns:a16="http://schemas.microsoft.com/office/drawing/2014/main" id="{30F25221-6C5C-8E68-16C6-2EB70DFD7177}"/>
                    </a:ext>
                  </a:extLst>
                </p:cNvPr>
                <p:cNvSpPr/>
                <p:nvPr/>
              </p:nvSpPr>
              <p:spPr>
                <a:xfrm>
                  <a:off x="29773" y="75271"/>
                  <a:ext cx="780948" cy="276126"/>
                </a:xfrm>
                <a:prstGeom prst="roundRect">
                  <a:avLst>
                    <a:gd name="adj" fmla="val 4287"/>
                  </a:avLst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Elipse 156">
                  <a:extLst>
                    <a:ext uri="{FF2B5EF4-FFF2-40B4-BE49-F238E27FC236}">
                      <a16:creationId xmlns:a16="http://schemas.microsoft.com/office/drawing/2014/main" id="{322A43AA-6A70-8A96-0143-EE4CB924DC14}"/>
                    </a:ext>
                  </a:extLst>
                </p:cNvPr>
                <p:cNvSpPr/>
                <p:nvPr/>
              </p:nvSpPr>
              <p:spPr>
                <a:xfrm>
                  <a:off x="110712" y="91518"/>
                  <a:ext cx="51618" cy="4260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ángulo 157">
                  <a:extLst>
                    <a:ext uri="{FF2B5EF4-FFF2-40B4-BE49-F238E27FC236}">
                      <a16:creationId xmlns:a16="http://schemas.microsoft.com/office/drawing/2014/main" id="{94F4BF02-7A23-31B7-EE23-3E0330A4F697}"/>
                    </a:ext>
                  </a:extLst>
                </p:cNvPr>
                <p:cNvSpPr/>
                <p:nvPr/>
              </p:nvSpPr>
              <p:spPr>
                <a:xfrm>
                  <a:off x="48600" y="160062"/>
                  <a:ext cx="162697" cy="4260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ángulo 158">
                  <a:extLst>
                    <a:ext uri="{FF2B5EF4-FFF2-40B4-BE49-F238E27FC236}">
                      <a16:creationId xmlns:a16="http://schemas.microsoft.com/office/drawing/2014/main" id="{21281454-AE61-7530-9ACC-8438808205F6}"/>
                    </a:ext>
                  </a:extLst>
                </p:cNvPr>
                <p:cNvSpPr/>
                <p:nvPr/>
              </p:nvSpPr>
              <p:spPr>
                <a:xfrm>
                  <a:off x="48600" y="227762"/>
                  <a:ext cx="162697" cy="4260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ángulo 159">
                  <a:extLst>
                    <a:ext uri="{FF2B5EF4-FFF2-40B4-BE49-F238E27FC236}">
                      <a16:creationId xmlns:a16="http://schemas.microsoft.com/office/drawing/2014/main" id="{B6D7F47E-2137-7D4A-F09D-0CCC43001F4C}"/>
                    </a:ext>
                  </a:extLst>
                </p:cNvPr>
                <p:cNvSpPr/>
                <p:nvPr/>
              </p:nvSpPr>
              <p:spPr>
                <a:xfrm>
                  <a:off x="48600" y="300338"/>
                  <a:ext cx="162697" cy="4260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ángulo 160">
                  <a:extLst>
                    <a:ext uri="{FF2B5EF4-FFF2-40B4-BE49-F238E27FC236}">
                      <a16:creationId xmlns:a16="http://schemas.microsoft.com/office/drawing/2014/main" id="{75029B17-37F3-EE6F-EECE-66A2A2D3BD9A}"/>
                    </a:ext>
                  </a:extLst>
                </p:cNvPr>
                <p:cNvSpPr/>
                <p:nvPr/>
              </p:nvSpPr>
              <p:spPr>
                <a:xfrm>
                  <a:off x="212315" y="80912"/>
                  <a:ext cx="438414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POBLACIÓN</a:t>
                  </a:r>
                </a:p>
              </p:txBody>
            </p:sp>
            <p:sp>
              <p:nvSpPr>
                <p:cNvPr id="162" name="Rectángulo 161">
                  <a:extLst>
                    <a:ext uri="{FF2B5EF4-FFF2-40B4-BE49-F238E27FC236}">
                      <a16:creationId xmlns:a16="http://schemas.microsoft.com/office/drawing/2014/main" id="{703EB645-0936-7127-06E0-27CD8C4AFB1C}"/>
                    </a:ext>
                  </a:extLst>
                </p:cNvPr>
                <p:cNvSpPr/>
                <p:nvPr/>
              </p:nvSpPr>
              <p:spPr>
                <a:xfrm>
                  <a:off x="210354" y="152410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MODERNIZADO</a:t>
                  </a:r>
                </a:p>
              </p:txBody>
            </p:sp>
            <p:sp>
              <p:nvSpPr>
                <p:cNvPr id="163" name="Rectángulo 162">
                  <a:extLst>
                    <a:ext uri="{FF2B5EF4-FFF2-40B4-BE49-F238E27FC236}">
                      <a16:creationId xmlns:a16="http://schemas.microsoft.com/office/drawing/2014/main" id="{A9930148-9E82-C281-BBC1-07C48273F849}"/>
                    </a:ext>
                  </a:extLst>
                </p:cNvPr>
                <p:cNvSpPr/>
                <p:nvPr/>
              </p:nvSpPr>
              <p:spPr>
                <a:xfrm>
                  <a:off x="211385" y="218561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EN PROCESO</a:t>
                  </a:r>
                </a:p>
              </p:txBody>
            </p:sp>
            <p:sp>
              <p:nvSpPr>
                <p:cNvPr id="164" name="Rectángulo 163">
                  <a:extLst>
                    <a:ext uri="{FF2B5EF4-FFF2-40B4-BE49-F238E27FC236}">
                      <a16:creationId xmlns:a16="http://schemas.microsoft.com/office/drawing/2014/main" id="{9C41E441-BA7E-C7BF-6BF6-CA1096309BB5}"/>
                    </a:ext>
                  </a:extLst>
                </p:cNvPr>
                <p:cNvSpPr/>
                <p:nvPr/>
              </p:nvSpPr>
              <p:spPr>
                <a:xfrm>
                  <a:off x="211298" y="288842"/>
                  <a:ext cx="599423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POR MODERNIZAR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125197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Comunicaciones 202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3078</TotalTime>
  <Words>180</Words>
  <Application>Microsoft Office PowerPoint</Application>
  <PresentationFormat>Panorámica</PresentationFormat>
  <Paragraphs>57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</vt:lpstr>
      <vt:lpstr>Arial</vt:lpstr>
      <vt:lpstr>Montserrat SemiBold</vt:lpstr>
      <vt:lpstr>Calibri</vt:lpstr>
      <vt:lpstr>Tema de Office</vt:lpstr>
      <vt:lpstr>1_TemaComunicaciones 2021</vt:lpstr>
      <vt:lpstr>Tequisquiapan – Ezequiel Montes (Obra concluida)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140</cp:revision>
  <cp:lastPrinted>2023-02-10T01:53:16Z</cp:lastPrinted>
  <dcterms:created xsi:type="dcterms:W3CDTF">2018-12-04T03:27:02Z</dcterms:created>
  <dcterms:modified xsi:type="dcterms:W3CDTF">2023-05-23T18:47:52Z</dcterms:modified>
</cp:coreProperties>
</file>